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DBA"/>
    <a:srgbClr val="16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3099" autoAdjust="0"/>
  </p:normalViewPr>
  <p:slideViewPr>
    <p:cSldViewPr snapToGrid="0">
      <p:cViewPr varScale="1">
        <p:scale>
          <a:sx n="111" d="100"/>
          <a:sy n="111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1DD-4DE0-4C45-A825-2EC082168A27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BF6B-D969-4A7B-B3C7-7B55916A9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5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BF6B-D969-4A7B-B3C7-7B55916A99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AB7A-6BC2-4888-9022-3BC462BAD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6CBD6-66E0-449E-9F2E-61F7C5E9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7EB6F-8F6B-45D5-826D-73B851BA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124BA-A8AF-4E04-A077-B4A24931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D5050-68C5-4EE7-AAAB-102E6C38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7C9B-C903-471D-992C-6B98A23C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7FF0E-0EEC-42BB-8767-8100CFB96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5AC7-6601-4123-B21A-2CC8FCAC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6F4E-CC18-4597-9B5D-0175139A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2338-1CFB-4C47-8D43-9A9D2ED1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1C2FE-5CC2-4A1E-B42A-55B45A98D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3E81-9068-470C-BC82-7B9ED1BFF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EB8E-96CB-4364-9ED8-9DEE37D3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7A57-E606-4EB7-8471-CE195F61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90E7-4839-4C8E-B2EB-E6740562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6DFC-7ADE-433D-8BFE-38F53C75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281E-BFCB-4463-B0A1-EB506996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8D6E-1E2B-462B-BDC5-485142AC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7AC6-37B7-483E-A55C-7BA08740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77C5C-2800-48E2-9B32-2852307A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B18E-FBFA-4595-B570-80D144C0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6A4F3-0F70-4C09-80E5-649E96C2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B95E-7F78-49B5-A4F3-65A48461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1CB1-487B-4511-9A89-0FE7C4A8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91E9E-B84C-40E1-BCB6-96C04950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9126-D4AB-441E-AAC1-A7322ADE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02D2-C627-4C5E-AB32-87EEAC056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59D19-246C-48A2-8FF4-DB99016D2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B73E-9B98-4F98-A7CD-663BD561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A32A3-0B0B-4CAE-A48A-58A44E1B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FEE1F-2B82-4454-BBE1-7749F11D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A408-04EE-484E-926B-1437AB2A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20C5B-1BCB-4F8F-AD52-5289B264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FBB9E-F42C-4697-9975-BEF4333EC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CB5B0-1547-4C15-B6AB-19E134A83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7BD95-5E32-40BD-92DB-F79602D70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6150A-66C2-43B4-9505-E78522F2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1523E-FE0C-4522-9F41-1DE767BD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CDA10-25B6-4D62-B509-E4084E1D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E7F0-9AC4-4D68-8213-3CBAC17A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8F191-3F17-43AB-AF38-9A15E134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16DF4-AD9A-4D99-A6E5-B5CFC568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B18D1-A7C8-4484-A4CC-165E4DC7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F9287-0356-4AA0-8DB9-DDF6C39C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35C3E-97BF-49AE-84FF-8FA512A6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B8731-9693-43F9-AD88-0947CC76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5CB-174B-4BEF-A661-0202FCF3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C9FC-980F-4923-9DF5-C3F1C6F7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B1EAA-ABCC-48E8-9143-940A63329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A8AE6-BAFA-4B1A-B5D2-EDCD2175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FC912-458B-4AF0-A8C4-29E96FEA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52FD5-1B92-4B8A-B192-3A16F05A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7DA-70C3-48E9-B2BC-2D2F037B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4A64-4FCB-4DD3-80AF-43627D7EA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D226-599B-4D9D-8F2F-434CBAF13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3807D-FAC8-41BC-8751-82DAF371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F8706-A8D2-4462-A7A1-2532390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53BD-5D93-47E2-83CB-43E2B6CA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35E38-9FDE-41C4-B72B-A376D40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1144C-1B99-4F46-9B82-A0985E3D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F43D-CBDE-44A6-AC52-36EC9D337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DFD4-16FE-45D0-80AD-CB7989A1D23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475F4-4ADF-4449-8E9C-42FAC4161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02E3-E24B-4766-93DB-87027F8DF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EB1E-E68F-4F73-A369-64B4904733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3i-services2.univ-lr.fr/patrimoine/s/catalogue/page/interactive-ma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jodwork1/research-keywords-i55pyhfd3bzw60k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padlet.com/njodwork1/research-matchmaking-jidap-2026-hzks67kfv0nz8jn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75A7-CF00-4980-AB00-B70D7CBD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308" y="195563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5ABDBA"/>
                </a:solidFill>
              </a:rPr>
              <a:t>Research Matchmaking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BFEB1-6520-4393-B66B-46FAF67DC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871" y="4345577"/>
            <a:ext cx="9060873" cy="512762"/>
          </a:xfrm>
        </p:spPr>
        <p:txBody>
          <a:bodyPr/>
          <a:lstStyle/>
          <a:p>
            <a:r>
              <a:rPr lang="en-US" i="1" dirty="0">
                <a:solidFill>
                  <a:srgbClr val="166DB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Let’s Find Your Research 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3A0F9-57EE-4757-A121-8FFE5F244388}"/>
              </a:ext>
            </a:extLst>
          </p:cNvPr>
          <p:cNvSpPr txBox="1"/>
          <p:nvPr/>
        </p:nvSpPr>
        <p:spPr>
          <a:xfrm>
            <a:off x="4911972" y="4994797"/>
            <a:ext cx="16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Noura JOUDIEH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44359-6E37-48BD-AE87-64352DC7F9C5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A02027-8D9E-40EC-BF18-5F8B8225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18" y="267418"/>
            <a:ext cx="4738780" cy="26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3I-LOGO-quadri – adocs">
            <a:extLst>
              <a:ext uri="{FF2B5EF4-FFF2-40B4-BE49-F238E27FC236}">
                <a16:creationId xmlns:a16="http://schemas.microsoft.com/office/drawing/2014/main" id="{0525EF05-22F2-40B6-85BE-49B23EBE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409" cy="6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3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813AEB3-B925-369F-0EA5-B4EA6022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3" y="577971"/>
            <a:ext cx="11360024" cy="5953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4CF77-9D60-49F1-96CE-01A8F5D4E16E}"/>
              </a:ext>
            </a:extLst>
          </p:cNvPr>
          <p:cNvSpPr txBox="1"/>
          <p:nvPr/>
        </p:nvSpPr>
        <p:spPr>
          <a:xfrm>
            <a:off x="777120" y="4039227"/>
            <a:ext cx="2539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https://l3i-services2.univ-lr.fr/patrimoine/s/catalogue/page/interactive-map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3C561AD-0A8B-404C-B422-79D04D58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77" y="0"/>
            <a:ext cx="1264511" cy="7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39B35F-EA6D-4508-9461-77F2F12B4310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7EC668-B180-FAF8-EC4E-0911FA5AAB13}"/>
              </a:ext>
            </a:extLst>
          </p:cNvPr>
          <p:cNvSpPr txBox="1"/>
          <p:nvPr/>
        </p:nvSpPr>
        <p:spPr>
          <a:xfrm>
            <a:off x="2424730" y="46152"/>
            <a:ext cx="675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ABDBA"/>
                </a:solidFill>
              </a:rPr>
              <a:t>Shout Out to the interactive map of research keywords in the lab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A538A3-AA9D-E6A4-B836-3B6EF52D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59" y="1589864"/>
            <a:ext cx="2449363" cy="2449363"/>
          </a:xfrm>
          <a:prstGeom prst="rect">
            <a:avLst/>
          </a:prstGeom>
        </p:spPr>
      </p:pic>
      <p:sp>
        <p:nvSpPr>
          <p:cNvPr id="12" name="Arrow: Down 3">
            <a:extLst>
              <a:ext uri="{FF2B5EF4-FFF2-40B4-BE49-F238E27FC236}">
                <a16:creationId xmlns:a16="http://schemas.microsoft.com/office/drawing/2014/main" id="{33F8151E-7B57-4D35-5CF2-5E656D835351}"/>
              </a:ext>
            </a:extLst>
          </p:cNvPr>
          <p:cNvSpPr/>
          <p:nvPr/>
        </p:nvSpPr>
        <p:spPr>
          <a:xfrm rot="3051336">
            <a:off x="5409702" y="366663"/>
            <a:ext cx="303203" cy="3747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064019-0563-4825-9786-0BB0529C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95" y="1913072"/>
            <a:ext cx="2048156" cy="2048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4CF77-9D60-49F1-96CE-01A8F5D4E16E}"/>
              </a:ext>
            </a:extLst>
          </p:cNvPr>
          <p:cNvSpPr txBox="1"/>
          <p:nvPr/>
        </p:nvSpPr>
        <p:spPr>
          <a:xfrm>
            <a:off x="9507052" y="4065106"/>
            <a:ext cx="2539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https://padlet.com/njodwork1/research-keywords-i55pyhfd3bzw60ka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3C561AD-0A8B-404C-B422-79D04D58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77" y="0"/>
            <a:ext cx="1264511" cy="7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39B35F-EA6D-4508-9461-77F2F12B4310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9EAE75-F571-40C0-8282-4BC6348DD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3" y="1073988"/>
            <a:ext cx="9169229" cy="47100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7EC668-B180-FAF8-EC4E-0911FA5AAB13}"/>
              </a:ext>
            </a:extLst>
          </p:cNvPr>
          <p:cNvSpPr txBox="1"/>
          <p:nvPr/>
        </p:nvSpPr>
        <p:spPr>
          <a:xfrm>
            <a:off x="3070285" y="573984"/>
            <a:ext cx="3951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ABDBA"/>
                </a:solidFill>
              </a:rPr>
              <a:t>Research Matchmaking in JIDAP 2025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03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04CF77-9D60-49F1-96CE-01A8F5D4E16E}"/>
              </a:ext>
            </a:extLst>
          </p:cNvPr>
          <p:cNvSpPr txBox="1"/>
          <p:nvPr/>
        </p:nvSpPr>
        <p:spPr>
          <a:xfrm>
            <a:off x="6096000" y="5244402"/>
            <a:ext cx="5402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https://padlet.com/njodwork1/research-matchmaking-jidap-2026-hzks67kfv0nz8jnh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E66E2-182E-48AE-B339-D951C8F5B61F}"/>
              </a:ext>
            </a:extLst>
          </p:cNvPr>
          <p:cNvSpPr txBox="1"/>
          <p:nvPr/>
        </p:nvSpPr>
        <p:spPr>
          <a:xfrm>
            <a:off x="299929" y="2705428"/>
            <a:ext cx="4595368" cy="17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play?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post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title, </a:t>
            </a:r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research keyword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body, </a:t>
            </a:r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name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post is already created by someone else, </a:t>
            </a:r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post and </a:t>
            </a:r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name</a:t>
            </a:r>
          </a:p>
        </p:txBody>
      </p:sp>
      <p:pic>
        <p:nvPicPr>
          <p:cNvPr id="1026" name="Picture 2" descr="Law Judge GIF by Minions - Find &amp; Share on GIPHY">
            <a:extLst>
              <a:ext uri="{FF2B5EF4-FFF2-40B4-BE49-F238E27FC236}">
                <a16:creationId xmlns:a16="http://schemas.microsoft.com/office/drawing/2014/main" id="{441A5C70-8F33-42C3-B390-8FF9C5FC1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9" y="132233"/>
            <a:ext cx="4595368" cy="2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110C3E-20CD-48C6-9E8A-04ADD90B0034}"/>
              </a:ext>
            </a:extLst>
          </p:cNvPr>
          <p:cNvSpPr txBox="1"/>
          <p:nvPr/>
        </p:nvSpPr>
        <p:spPr>
          <a:xfrm>
            <a:off x="299929" y="4533038"/>
            <a:ext cx="4595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66DB2"/>
                </a:solidFill>
              </a:rPr>
              <a:t>Comment </a:t>
            </a:r>
            <a:r>
              <a:rPr lang="en-US" b="1" dirty="0" err="1">
                <a:solidFill>
                  <a:srgbClr val="166DB2"/>
                </a:solidFill>
              </a:rPr>
              <a:t>jouer</a:t>
            </a:r>
            <a:r>
              <a:rPr lang="en-US" b="1" dirty="0">
                <a:solidFill>
                  <a:srgbClr val="166DB2"/>
                </a:solidFill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5ABDBA"/>
                </a:solidFill>
              </a:rPr>
              <a:t>Ajouter</a:t>
            </a:r>
            <a:r>
              <a:rPr lang="en-US" dirty="0">
                <a:solidFill>
                  <a:srgbClr val="5ABDBA"/>
                </a:solidFill>
              </a:rPr>
              <a:t> un post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5ABDBA"/>
                </a:solidFill>
              </a:rPr>
              <a:t>Dans le </a:t>
            </a:r>
            <a:r>
              <a:rPr lang="en-US" dirty="0" err="1">
                <a:solidFill>
                  <a:srgbClr val="5ABDBA"/>
                </a:solidFill>
              </a:rPr>
              <a:t>titre</a:t>
            </a:r>
            <a:r>
              <a:rPr lang="en-US" dirty="0">
                <a:solidFill>
                  <a:srgbClr val="5ABDBA"/>
                </a:solidFill>
              </a:rPr>
              <a:t>, </a:t>
            </a:r>
            <a:r>
              <a:rPr lang="en-US" b="1" dirty="0" err="1">
                <a:solidFill>
                  <a:srgbClr val="5ABDBA"/>
                </a:solidFill>
              </a:rPr>
              <a:t>écrivez</a:t>
            </a:r>
            <a:r>
              <a:rPr lang="en-US" dirty="0">
                <a:solidFill>
                  <a:srgbClr val="5ABDBA"/>
                </a:solidFill>
              </a:rPr>
              <a:t> le mot-</a:t>
            </a:r>
            <a:r>
              <a:rPr lang="en-US" dirty="0" err="1">
                <a:solidFill>
                  <a:srgbClr val="5ABDBA"/>
                </a:solidFill>
              </a:rPr>
              <a:t>clé</a:t>
            </a:r>
            <a:r>
              <a:rPr lang="en-US" dirty="0">
                <a:solidFill>
                  <a:srgbClr val="5ABDBA"/>
                </a:solidFill>
              </a:rPr>
              <a:t> de recherche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5ABDBA"/>
                </a:solidFill>
              </a:rPr>
              <a:t>Dans le corps du </a:t>
            </a:r>
            <a:r>
              <a:rPr lang="en-US" dirty="0" err="1">
                <a:solidFill>
                  <a:srgbClr val="5ABDBA"/>
                </a:solidFill>
              </a:rPr>
              <a:t>texte</a:t>
            </a:r>
            <a:r>
              <a:rPr lang="en-US" dirty="0">
                <a:solidFill>
                  <a:srgbClr val="5ABDBA"/>
                </a:solidFill>
              </a:rPr>
              <a:t>, </a:t>
            </a:r>
            <a:r>
              <a:rPr lang="en-US" b="1" dirty="0" err="1">
                <a:solidFill>
                  <a:srgbClr val="5ABDBA"/>
                </a:solidFill>
              </a:rPr>
              <a:t>ajoutez</a:t>
            </a:r>
            <a:r>
              <a:rPr lang="en-US" dirty="0">
                <a:solidFill>
                  <a:srgbClr val="5ABDBA"/>
                </a:solidFill>
              </a:rPr>
              <a:t> </a:t>
            </a:r>
            <a:r>
              <a:rPr lang="en-US" dirty="0" err="1">
                <a:solidFill>
                  <a:srgbClr val="5ABDBA"/>
                </a:solidFill>
              </a:rPr>
              <a:t>votre</a:t>
            </a:r>
            <a:r>
              <a:rPr lang="en-US" dirty="0">
                <a:solidFill>
                  <a:srgbClr val="5ABDBA"/>
                </a:solidFill>
              </a:rPr>
              <a:t> nom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5ABDBA"/>
                </a:solidFill>
              </a:rPr>
              <a:t>Si un post a déjà </a:t>
            </a:r>
            <a:r>
              <a:rPr lang="en-US" dirty="0" err="1">
                <a:solidFill>
                  <a:srgbClr val="5ABDBA"/>
                </a:solidFill>
              </a:rPr>
              <a:t>été</a:t>
            </a:r>
            <a:r>
              <a:rPr lang="en-US" dirty="0">
                <a:solidFill>
                  <a:srgbClr val="5ABDBA"/>
                </a:solidFill>
              </a:rPr>
              <a:t> </a:t>
            </a:r>
            <a:r>
              <a:rPr lang="en-US" dirty="0" err="1">
                <a:solidFill>
                  <a:srgbClr val="5ABDBA"/>
                </a:solidFill>
              </a:rPr>
              <a:t>créé</a:t>
            </a:r>
            <a:r>
              <a:rPr lang="en-US" dirty="0">
                <a:solidFill>
                  <a:srgbClr val="5ABDBA"/>
                </a:solidFill>
              </a:rPr>
              <a:t> par </a:t>
            </a:r>
            <a:r>
              <a:rPr lang="en-US" dirty="0" err="1">
                <a:solidFill>
                  <a:srgbClr val="5ABDBA"/>
                </a:solidFill>
              </a:rPr>
              <a:t>quelqu'un</a:t>
            </a:r>
            <a:r>
              <a:rPr lang="en-US" dirty="0">
                <a:solidFill>
                  <a:srgbClr val="5ABDBA"/>
                </a:solidFill>
              </a:rPr>
              <a:t> </a:t>
            </a:r>
            <a:r>
              <a:rPr lang="en-US" dirty="0" err="1">
                <a:solidFill>
                  <a:srgbClr val="5ABDBA"/>
                </a:solidFill>
              </a:rPr>
              <a:t>d'autre</a:t>
            </a:r>
            <a:r>
              <a:rPr lang="en-US" dirty="0">
                <a:solidFill>
                  <a:srgbClr val="5ABDBA"/>
                </a:solidFill>
              </a:rPr>
              <a:t>, </a:t>
            </a:r>
            <a:r>
              <a:rPr lang="en-US" b="1" dirty="0" err="1">
                <a:solidFill>
                  <a:srgbClr val="5ABDBA"/>
                </a:solidFill>
              </a:rPr>
              <a:t>modifiez</a:t>
            </a:r>
            <a:r>
              <a:rPr lang="en-US" b="1" dirty="0">
                <a:solidFill>
                  <a:srgbClr val="5ABDBA"/>
                </a:solidFill>
              </a:rPr>
              <a:t>-le</a:t>
            </a:r>
            <a:r>
              <a:rPr lang="en-US" dirty="0">
                <a:solidFill>
                  <a:srgbClr val="5ABDBA"/>
                </a:solidFill>
              </a:rPr>
              <a:t> et </a:t>
            </a:r>
            <a:r>
              <a:rPr lang="en-US" b="1" dirty="0" err="1">
                <a:solidFill>
                  <a:srgbClr val="5ABDBA"/>
                </a:solidFill>
              </a:rPr>
              <a:t>ajoutez</a:t>
            </a:r>
            <a:r>
              <a:rPr lang="en-US" dirty="0">
                <a:solidFill>
                  <a:srgbClr val="5ABDBA"/>
                </a:solidFill>
              </a:rPr>
              <a:t> </a:t>
            </a:r>
            <a:r>
              <a:rPr lang="en-US" dirty="0" err="1">
                <a:solidFill>
                  <a:srgbClr val="5ABDBA"/>
                </a:solidFill>
              </a:rPr>
              <a:t>votre</a:t>
            </a:r>
            <a:r>
              <a:rPr lang="en-US" dirty="0">
                <a:solidFill>
                  <a:srgbClr val="5ABDBA"/>
                </a:solidFill>
              </a:rPr>
              <a:t> nom.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3C561AD-0A8B-404C-B422-79D04D58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77" y="0"/>
            <a:ext cx="1264511" cy="7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81F634-0BF8-39AF-9805-C7DD524A02AA}"/>
              </a:ext>
            </a:extLst>
          </p:cNvPr>
          <p:cNvSpPr txBox="1"/>
          <p:nvPr/>
        </p:nvSpPr>
        <p:spPr>
          <a:xfrm>
            <a:off x="6789913" y="355643"/>
            <a:ext cx="3951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ABDBA"/>
                </a:solidFill>
              </a:rPr>
              <a:t>Research Matchmaking in JIDAP 2026 </a:t>
            </a:r>
            <a:endParaRPr lang="fr-FR" dirty="0"/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23F1C458-8198-0487-AE16-5E7AAA0274B9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  <p:pic>
        <p:nvPicPr>
          <p:cNvPr id="5" name="Image 4" descr="Une image contenant Graphique, graphisme, Police, motif&#10;&#10;Le contenu généré par l’IA peut être incorrect.">
            <a:extLst>
              <a:ext uri="{FF2B5EF4-FFF2-40B4-BE49-F238E27FC236}">
                <a16:creationId xmlns:a16="http://schemas.microsoft.com/office/drawing/2014/main" id="{3642FFFC-6E69-D459-40F6-42FD8C84B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68" y="724975"/>
            <a:ext cx="4434831" cy="44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084AA-F05A-4120-B86B-8228452D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9" y="96354"/>
            <a:ext cx="5102836" cy="244108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97C608B-FD4D-40CE-BF12-77EC5360FEA0}"/>
              </a:ext>
            </a:extLst>
          </p:cNvPr>
          <p:cNvSpPr/>
          <p:nvPr/>
        </p:nvSpPr>
        <p:spPr>
          <a:xfrm rot="3051336">
            <a:off x="5487167" y="1630330"/>
            <a:ext cx="281285" cy="9784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2D879-D948-41A9-8703-64E71F84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800" y="76107"/>
            <a:ext cx="2223655" cy="29013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5F007F-4613-4B54-8B90-B7B835D8C860}"/>
              </a:ext>
            </a:extLst>
          </p:cNvPr>
          <p:cNvSpPr/>
          <p:nvPr/>
        </p:nvSpPr>
        <p:spPr>
          <a:xfrm>
            <a:off x="7904673" y="453675"/>
            <a:ext cx="268253" cy="2256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DFA61D-CE2E-471E-9D32-7E3CC2BCA204}"/>
              </a:ext>
            </a:extLst>
          </p:cNvPr>
          <p:cNvSpPr/>
          <p:nvPr/>
        </p:nvSpPr>
        <p:spPr>
          <a:xfrm>
            <a:off x="8750123" y="679306"/>
            <a:ext cx="268253" cy="2256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FCFC47-D558-4FE4-BF14-E38F5BC2E16C}"/>
              </a:ext>
            </a:extLst>
          </p:cNvPr>
          <p:cNvSpPr/>
          <p:nvPr/>
        </p:nvSpPr>
        <p:spPr>
          <a:xfrm>
            <a:off x="10190995" y="178562"/>
            <a:ext cx="268253" cy="2256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BA2DB-737F-4055-B612-734F271C7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87" y="2847739"/>
            <a:ext cx="3208570" cy="36170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46B471-C412-40BB-9B33-C232FD2EEAD5}"/>
              </a:ext>
            </a:extLst>
          </p:cNvPr>
          <p:cNvSpPr txBox="1"/>
          <p:nvPr/>
        </p:nvSpPr>
        <p:spPr>
          <a:xfrm>
            <a:off x="164949" y="3184686"/>
            <a:ext cx="285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post is already created by someone else,</a:t>
            </a:r>
          </a:p>
          <a:p>
            <a:pPr algn="just"/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post and </a:t>
            </a:r>
            <a:r>
              <a:rPr lang="en-US" b="1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dirty="0">
                <a:solidFill>
                  <a:srgbClr val="166D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name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F539DB-13E3-49FC-9339-76141330E085}"/>
              </a:ext>
            </a:extLst>
          </p:cNvPr>
          <p:cNvSpPr/>
          <p:nvPr/>
        </p:nvSpPr>
        <p:spPr>
          <a:xfrm rot="3051336">
            <a:off x="5615816" y="3556606"/>
            <a:ext cx="281285" cy="9784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18BE71-B1B2-4318-A2F6-B7B63B2DE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67" y="3154989"/>
            <a:ext cx="3077786" cy="30504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BD713A4-5DB1-498A-A068-7ADC5B1794E7}"/>
              </a:ext>
            </a:extLst>
          </p:cNvPr>
          <p:cNvSpPr/>
          <p:nvPr/>
        </p:nvSpPr>
        <p:spPr>
          <a:xfrm>
            <a:off x="8496838" y="3952146"/>
            <a:ext cx="268253" cy="2256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8FED3A-C826-487E-BA3B-78099C33E2B9}"/>
              </a:ext>
            </a:extLst>
          </p:cNvPr>
          <p:cNvSpPr/>
          <p:nvPr/>
        </p:nvSpPr>
        <p:spPr>
          <a:xfrm>
            <a:off x="10459248" y="3154989"/>
            <a:ext cx="268253" cy="2256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4ABB25-28FB-4A6B-A050-3F8188102EAF}"/>
              </a:ext>
            </a:extLst>
          </p:cNvPr>
          <p:cNvSpPr txBox="1"/>
          <p:nvPr/>
        </p:nvSpPr>
        <p:spPr>
          <a:xfrm>
            <a:off x="164949" y="4617791"/>
            <a:ext cx="2808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un post a déjà </a:t>
            </a:r>
            <a:r>
              <a:rPr lang="en-US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quelqu'un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d'autre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modifiez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message et </a:t>
            </a:r>
            <a:r>
              <a:rPr lang="en-US" b="1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ajoutez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dirty="0">
                <a:solidFill>
                  <a:srgbClr val="5AB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0A6A7D5-1067-49CB-8EB5-EF1398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77" y="0"/>
            <a:ext cx="1264511" cy="7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Down 28">
            <a:extLst>
              <a:ext uri="{FF2B5EF4-FFF2-40B4-BE49-F238E27FC236}">
                <a16:creationId xmlns:a16="http://schemas.microsoft.com/office/drawing/2014/main" id="{482C72DD-F0B2-457F-9F4C-D078DD2988B0}"/>
              </a:ext>
            </a:extLst>
          </p:cNvPr>
          <p:cNvSpPr/>
          <p:nvPr/>
        </p:nvSpPr>
        <p:spPr>
          <a:xfrm rot="3051336">
            <a:off x="4980461" y="2545888"/>
            <a:ext cx="154847" cy="67315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86E1CAAA-DEBF-28BF-B247-D767AA0139FA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</p:spTree>
    <p:extLst>
      <p:ext uri="{BB962C8B-B14F-4D97-AF65-F5344CB8AC3E}">
        <p14:creationId xmlns:p14="http://schemas.microsoft.com/office/powerpoint/2010/main" val="1122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7" grpId="0"/>
      <p:bldP spid="18" grpId="0" animBg="1"/>
      <p:bldP spid="22" grpId="0" animBg="1"/>
      <p:bldP spid="23" grpId="0" animBg="1"/>
      <p:bldP spid="25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83C561AD-0A8B-404C-B422-79D04D58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77" y="0"/>
            <a:ext cx="1264511" cy="7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39B35F-EA6D-4508-9461-77F2F12B4310}"/>
              </a:ext>
            </a:extLst>
          </p:cNvPr>
          <p:cNvSpPr txBox="1"/>
          <p:nvPr/>
        </p:nvSpPr>
        <p:spPr>
          <a:xfrm>
            <a:off x="4741284" y="6519446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JIDAP 2026 – 04 May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7EC668-B180-FAF8-EC4E-0911FA5AAB13}"/>
              </a:ext>
            </a:extLst>
          </p:cNvPr>
          <p:cNvSpPr txBox="1"/>
          <p:nvPr/>
        </p:nvSpPr>
        <p:spPr>
          <a:xfrm>
            <a:off x="2613084" y="689844"/>
            <a:ext cx="5651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PLEASE DON’T DO THE FOLLOWING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B0F9EB-44B6-49DD-63D5-CFDFA527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1903349"/>
            <a:ext cx="3126411" cy="26125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1793F33-BBA9-F925-A634-A83B44881493}"/>
              </a:ext>
            </a:extLst>
          </p:cNvPr>
          <p:cNvSpPr txBox="1"/>
          <p:nvPr/>
        </p:nvSpPr>
        <p:spPr>
          <a:xfrm>
            <a:off x="8444528" y="4566914"/>
            <a:ext cx="3126411" cy="64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add your name as a comment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3BD38A-D18E-772B-8971-BF6361D40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53" y="2353153"/>
            <a:ext cx="3299746" cy="140982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2EF6BA3-F5CF-9DE9-DC61-49EBF752BE3D}"/>
              </a:ext>
            </a:extLst>
          </p:cNvPr>
          <p:cNvSpPr txBox="1"/>
          <p:nvPr/>
        </p:nvSpPr>
        <p:spPr>
          <a:xfrm>
            <a:off x="263250" y="4109373"/>
            <a:ext cx="3126411" cy="64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forget to add your name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EF6226A-DF38-AC9C-873B-DBE18C8D7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889" y="2288006"/>
            <a:ext cx="3284505" cy="171464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3139791-BCD0-2929-F26D-EC24FFA8AB98}"/>
              </a:ext>
            </a:extLst>
          </p:cNvPr>
          <p:cNvSpPr txBox="1"/>
          <p:nvPr/>
        </p:nvSpPr>
        <p:spPr>
          <a:xfrm>
            <a:off x="4353889" y="4109373"/>
            <a:ext cx="3126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full and correct name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244</Words>
  <Application>Microsoft Office PowerPoint</Application>
  <PresentationFormat>Grand écran</PresentationFormat>
  <Paragraphs>38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Alef</vt:lpstr>
      <vt:lpstr>Aptos</vt:lpstr>
      <vt:lpstr>Arial</vt:lpstr>
      <vt:lpstr>Calibri</vt:lpstr>
      <vt:lpstr>Calibri Light</vt:lpstr>
      <vt:lpstr>Office Theme</vt:lpstr>
      <vt:lpstr>Research Matchmaking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Matchmaking</dc:title>
  <dc:creator>Noura Joudieh</dc:creator>
  <cp:lastModifiedBy>Noura Joudieh</cp:lastModifiedBy>
  <cp:revision>23</cp:revision>
  <dcterms:created xsi:type="dcterms:W3CDTF">2025-04-17T13:47:50Z</dcterms:created>
  <dcterms:modified xsi:type="dcterms:W3CDTF">2026-04-29T16:13:52Z</dcterms:modified>
</cp:coreProperties>
</file>